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7" r:id="rId2"/>
    <p:sldId id="573" r:id="rId3"/>
    <p:sldId id="552" r:id="rId4"/>
    <p:sldId id="572" r:id="rId5"/>
    <p:sldId id="568" r:id="rId6"/>
    <p:sldId id="574" r:id="rId7"/>
    <p:sldId id="569" r:id="rId8"/>
    <p:sldId id="513" r:id="rId9"/>
    <p:sldId id="514" r:id="rId10"/>
    <p:sldId id="515" r:id="rId11"/>
    <p:sldId id="516" r:id="rId12"/>
    <p:sldId id="575" r:id="rId13"/>
    <p:sldId id="578" r:id="rId14"/>
    <p:sldId id="579" r:id="rId15"/>
    <p:sldId id="580" r:id="rId16"/>
    <p:sldId id="581" r:id="rId17"/>
    <p:sldId id="582" r:id="rId18"/>
    <p:sldId id="583" r:id="rId19"/>
    <p:sldId id="571" r:id="rId20"/>
    <p:sldId id="51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88" autoAdjust="0"/>
    <p:restoredTop sz="93139" autoAdjust="0"/>
  </p:normalViewPr>
  <p:slideViewPr>
    <p:cSldViewPr snapToGrid="0" snapToObjects="1">
      <p:cViewPr>
        <p:scale>
          <a:sx n="90" d="100"/>
          <a:sy n="90" d="100"/>
        </p:scale>
        <p:origin x="1016" y="536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Initial Model Transformation Algebra: </a:t>
            </a:r>
            <a:r>
              <a:rPr lang="en-US" sz="1800" dirty="0">
                <a:solidFill>
                  <a:srgbClr val="3777BC"/>
                </a:solidFill>
              </a:rPr>
              <a:t>(M, ., |, ⥢)</a:t>
            </a:r>
          </a:p>
          <a:p>
            <a:endParaRPr lang="en-US" sz="1800" dirty="0"/>
          </a:p>
          <a:p>
            <a:r>
              <a:rPr lang="en-US" sz="1800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/>
          </a:bodyPr>
          <a:lstStyle/>
          <a:p>
            <a:r>
              <a:rPr lang="en-US" b="0" dirty="0"/>
              <a:t>Currently using traditional algebra of real numbers.</a:t>
            </a:r>
          </a:p>
          <a:p>
            <a:endParaRPr lang="en-US" dirty="0"/>
          </a:p>
          <a:p>
            <a:r>
              <a:rPr lang="en-US" dirty="0"/>
              <a:t>Restriction:</a:t>
            </a:r>
            <a:r>
              <a:rPr lang="en-US" b="0" dirty="0"/>
              <a:t> Type and unit checking.  Requirements of formulas.</a:t>
            </a:r>
          </a:p>
          <a:p>
            <a:endParaRPr lang="en-US" b="0" dirty="0"/>
          </a:p>
          <a:p>
            <a:r>
              <a:rPr lang="en-US" b="0" dirty="0"/>
              <a:t>E.g. Chi-squared requires the underlying data to be normally </a:t>
            </a:r>
            <a:r>
              <a:rPr lang="en-US" b="0" dirty="0" err="1"/>
              <a:t>iid</a:t>
            </a:r>
            <a:r>
              <a:rPr lang="en-US" b="0" dirty="0"/>
              <a:t> distributed.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240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895B-4A8E-9E4D-82C3-61286D97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Performance Benchmarks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8DFCD-841D-3242-AE88-3229A5853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087960"/>
              </p:ext>
            </p:extLst>
          </p:nvPr>
        </p:nvGraphicFramePr>
        <p:xfrm>
          <a:off x="466725" y="1693863"/>
          <a:ext cx="8223252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206">
                  <a:extLst>
                    <a:ext uri="{9D8B030D-6E8A-4147-A177-3AD203B41FA5}">
                      <a16:colId xmlns:a16="http://schemas.microsoft.com/office/drawing/2014/main" val="850984298"/>
                    </a:ext>
                  </a:extLst>
                </a:gridCol>
                <a:gridCol w="2853139">
                  <a:extLst>
                    <a:ext uri="{9D8B030D-6E8A-4147-A177-3AD203B41FA5}">
                      <a16:colId xmlns:a16="http://schemas.microsoft.com/office/drawing/2014/main" val="374519264"/>
                    </a:ext>
                  </a:extLst>
                </a:gridCol>
                <a:gridCol w="1033669">
                  <a:extLst>
                    <a:ext uri="{9D8B030D-6E8A-4147-A177-3AD203B41FA5}">
                      <a16:colId xmlns:a16="http://schemas.microsoft.com/office/drawing/2014/main" val="4148811591"/>
                    </a:ext>
                  </a:extLst>
                </a:gridCol>
                <a:gridCol w="1053548">
                  <a:extLst>
                    <a:ext uri="{9D8B030D-6E8A-4147-A177-3AD203B41FA5}">
                      <a16:colId xmlns:a16="http://schemas.microsoft.com/office/drawing/2014/main" val="116953830"/>
                    </a:ext>
                  </a:extLst>
                </a:gridCol>
                <a:gridCol w="1013791">
                  <a:extLst>
                    <a:ext uri="{9D8B030D-6E8A-4147-A177-3AD203B41FA5}">
                      <a16:colId xmlns:a16="http://schemas.microsoft.com/office/drawing/2014/main" val="1267123252"/>
                    </a:ext>
                  </a:extLst>
                </a:gridCol>
                <a:gridCol w="1354899">
                  <a:extLst>
                    <a:ext uri="{9D8B030D-6E8A-4147-A177-3AD203B41FA5}">
                      <a16:colId xmlns:a16="http://schemas.microsoft.com/office/drawing/2014/main" val="32039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Predator-Prey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 w/ Vital dynamics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5519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Time(s)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648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182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Python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91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Julia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3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Python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9818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Julia backend output</a:t>
                      </a:r>
                      <a:endParaRPr 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9.8s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7.5s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7.0s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3611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Lines of code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backend output</a:t>
                      </a:r>
                      <a:endParaRPr lang="en-US" sz="1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173404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Julia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51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155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587" y="3937922"/>
            <a:ext cx="4376826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also read 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Abstract Knowledge Layer 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Structured Knowledge Layer 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/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17358</TotalTime>
  <Words>1075</Words>
  <Application>Microsoft Macintosh PowerPoint</Application>
  <PresentationFormat>On-screen Show (4:3)</PresentationFormat>
  <Paragraphs>190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 AMIDOL</vt:lpstr>
      <vt:lpstr>AMIDOL – Recent Advancements</vt:lpstr>
      <vt:lpstr>Formulation Inference: Ontology Binding</vt:lpstr>
      <vt:lpstr>VDSOL Improvements – Differential Equations</vt:lpstr>
      <vt:lpstr>Knowledge Discovery and Curation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</vt:lpstr>
      <vt:lpstr>Model Transformation Algebra</vt:lpstr>
      <vt:lpstr>Model Transformation Algebra</vt:lpstr>
      <vt:lpstr>Model Transformation Algebra</vt:lpstr>
      <vt:lpstr>Measure Algebras</vt:lpstr>
      <vt:lpstr>Measure Algebras</vt:lpstr>
      <vt:lpstr>Measure Algebras</vt:lpstr>
      <vt:lpstr>Initial Performance Benchmarks</vt:lpstr>
      <vt:lpstr>Thank you!  Questions?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182</cp:revision>
  <dcterms:created xsi:type="dcterms:W3CDTF">2014-09-29T19:50:07Z</dcterms:created>
  <dcterms:modified xsi:type="dcterms:W3CDTF">2019-12-04T17:08:27Z</dcterms:modified>
</cp:coreProperties>
</file>